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5"/>
  </p:sldMasterIdLst>
  <p:notesMasterIdLst>
    <p:notesMasterId r:id="rId15"/>
  </p:notesMasterIdLst>
  <p:handoutMasterIdLst>
    <p:handoutMasterId r:id="rId16"/>
  </p:handoutMasterIdLst>
  <p:sldIdLst>
    <p:sldId id="281" r:id="rId6"/>
    <p:sldId id="291" r:id="rId7"/>
    <p:sldId id="338" r:id="rId8"/>
    <p:sldId id="311" r:id="rId9"/>
    <p:sldId id="340" r:id="rId10"/>
    <p:sldId id="341" r:id="rId11"/>
    <p:sldId id="339" r:id="rId12"/>
    <p:sldId id="301" r:id="rId13"/>
    <p:sldId id="298" r:id="rId14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04/01/2022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04/01/2022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Course 12 – integration testing with spring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integration testing</a:t>
            </a:r>
          </a:p>
          <a:p>
            <a:r>
              <a:rPr lang="en-US" sz="2000" dirty="0"/>
              <a:t>Spring boot tests</a:t>
            </a:r>
          </a:p>
          <a:p>
            <a:r>
              <a:rPr lang="en-US" sz="2000" dirty="0"/>
              <a:t>Testing slices with spring</a:t>
            </a:r>
          </a:p>
          <a:p>
            <a:r>
              <a:rPr lang="en-US" sz="2000" dirty="0"/>
              <a:t>best practices for testing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testing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5004046" cy="288797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tests that cover multiple layers of an application in combination.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 tests launch the entire Spring context, including business and data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integration tests usually don’t rely on external dependencies (for example, in-memory database are used or stubs for external services)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 descr="A picture containing text, businesscard, screenshot&#10;&#10;Description automatically generated">
            <a:extLst>
              <a:ext uri="{FF2B5EF4-FFF2-40B4-BE49-F238E27FC236}">
                <a16:creationId xmlns:a16="http://schemas.microsoft.com/office/drawing/2014/main" id="{67EDA46F-7FDC-4F2D-9E9E-DC2948142D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1" r="10847"/>
          <a:stretch/>
        </p:blipFill>
        <p:spPr>
          <a:xfrm>
            <a:off x="5813855" y="1729051"/>
            <a:ext cx="5228955" cy="364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8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Spring boot tests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Boot provides a </a:t>
            </a:r>
            <a:r>
              <a:rPr lang="en-US" sz="1400" b="1" dirty="0">
                <a:solidFill>
                  <a:srgbClr val="FF0000"/>
                </a:solidFill>
              </a:rPr>
              <a:t>@SpringBootTest </a:t>
            </a:r>
            <a:r>
              <a:rPr lang="en-US" sz="1400" dirty="0"/>
              <a:t>annotation that can be used to quickly launch an integration test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integration tests may start from the controller layer or the service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to configure a web environment to be used in the test: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MOCK: To unit test controllers in a mock web environment. This is similar to doing unit tests.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RANDOM_PORT: Launch the entire web context, including other layers, in an embedded server on an available random port.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DEFINED_PORT: Similar to RANDOM_PORT, except that you hardcode a port number. May lead to port conflicts.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NONE: Loads up a Spring context without a web context. </a:t>
            </a:r>
          </a:p>
          <a:p>
            <a:pPr lvl="1" indent="0">
              <a:buNone/>
            </a:pPr>
            <a:endParaRPr lang="en-US" sz="12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0158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Testing slices with spring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slice = a particular layer / domain of an application (controller, repository </a:t>
            </a:r>
            <a:r>
              <a:rPr lang="en-US" sz="1400" dirty="0" err="1"/>
              <a:t>etc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testing slices of application allows for focused, fast, light testing and facilitate targeting specific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Boot test slice annotations load an </a:t>
            </a:r>
            <a:r>
              <a:rPr lang="en-US" sz="1400" dirty="0" err="1"/>
              <a:t>ApplicationContext</a:t>
            </a:r>
            <a:r>
              <a:rPr lang="en-US" sz="1400" dirty="0"/>
              <a:t> and select components that make sense for the specified slice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@WebMvcTest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used with tests that focus just on the Spring MVC components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will disable all auto configuration that is unrelated to web MVCs (for example, @Service, @Repository)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FF0000"/>
                </a:solidFill>
              </a:rPr>
              <a:t>MockMvc</a:t>
            </a:r>
            <a:r>
              <a:rPr lang="en-US" sz="1200" dirty="0"/>
              <a:t> bean is used to make requests</a:t>
            </a:r>
            <a:endParaRPr lang="en-US" sz="1200" dirty="0">
              <a:solidFill>
                <a:srgbClr val="FF0000"/>
              </a:solidFill>
            </a:endParaRP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</a:rPr>
              <a:t>@MockBean</a:t>
            </a:r>
            <a:r>
              <a:rPr lang="en-US" sz="1200" dirty="0"/>
              <a:t> is used to mock service beans, if needed</a:t>
            </a:r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55382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best practices for testing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FIRST properties of a good test: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[F]</a:t>
            </a:r>
            <a:r>
              <a:rPr lang="en-US" sz="1200" dirty="0" err="1"/>
              <a:t>ast</a:t>
            </a:r>
            <a:endParaRPr lang="en-US" sz="1200" dirty="0"/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[I]</a:t>
            </a:r>
            <a:r>
              <a:rPr lang="en-US" sz="1200" dirty="0" err="1"/>
              <a:t>solated</a:t>
            </a:r>
            <a:endParaRPr lang="en-US" sz="1200" dirty="0"/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[R]</a:t>
            </a:r>
            <a:r>
              <a:rPr lang="en-US" sz="1200" dirty="0" err="1"/>
              <a:t>epeatable</a:t>
            </a:r>
            <a:r>
              <a:rPr lang="en-US" sz="1200" dirty="0"/>
              <a:t>: produces the same results each time you run it. You must isolate them from anything in the external environment not under your direct control.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[S]elf-validating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[T]</a:t>
            </a:r>
            <a:r>
              <a:rPr lang="en-US" sz="1200" dirty="0" err="1"/>
              <a:t>imely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74425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Spring in Action, by Craig Walls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Java Unit Testing with Junit 5, by Shekhar Gulati, </a:t>
            </a:r>
            <a:r>
              <a:rPr lang="en-US" sz="1400" dirty="0" err="1"/>
              <a:t>RahulSharma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Pragmatic Unit testing in Java 8 with Junit, by Jeff </a:t>
            </a:r>
            <a:r>
              <a:rPr lang="en-US" sz="1400" dirty="0" err="1"/>
              <a:t>Langr</a:t>
            </a:r>
            <a:endParaRPr lang="en-US" sz="1400" dirty="0"/>
          </a:p>
          <a:p>
            <a:pPr lvl="1" indent="0">
              <a:buFont typeface="Wingdings" panose="05000000000000000000" pitchFamily="2" charset="2"/>
              <a:buNone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7935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24C9EFDDA4574FB5B977863045B9E8" ma:contentTypeVersion="1814" ma:contentTypeDescription="Create a new document." ma:contentTypeScope="" ma:versionID="bc4d860cc0089058792d6da1c38968a4">
  <xsd:schema xmlns:xsd="http://www.w3.org/2001/XMLSchema" xmlns:xs="http://www.w3.org/2001/XMLSchema" xmlns:p="http://schemas.microsoft.com/office/2006/metadata/properties" xmlns:ns1="http://schemas.microsoft.com/sharepoint/v3" xmlns:ns2="9a90466d-298e-42c6-9514-fada4205df45" xmlns:ns3="b00bdadb-5151-4b9a-bcb6-794e3648a446" xmlns:ns4="72899ffe-c9be-4b57-81d3-c0709dcc2e4b" targetNamespace="http://schemas.microsoft.com/office/2006/metadata/properties" ma:root="true" ma:fieldsID="5ffeb872ee5573fa599abbf4d6063fed" ns1:_="" ns2:_="" ns3:_="" ns4:_="">
    <xsd:import namespace="http://schemas.microsoft.com/sharepoint/v3"/>
    <xsd:import namespace="9a90466d-298e-42c6-9514-fada4205df45"/>
    <xsd:import namespace="b00bdadb-5151-4b9a-bcb6-794e3648a446"/>
    <xsd:import namespace="72899ffe-c9be-4b57-81d3-c0709dcc2e4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3:DLCPolicyLabelValue" minOccurs="0"/>
                <xsd:element ref="ns3:DLCPolicyLabelClientValue" minOccurs="0"/>
                <xsd:element ref="ns3:DLCPolicyLabelLock" minOccurs="0"/>
                <xsd:element ref="ns3:MediaServiceLocation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pireDateSaved" ma:index="24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5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0466d-298e-42c6-9514-fada4205df4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bdadb-5151-4b9a-bcb6-794e3648a4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DLCPolicyLabelValue" ma:index="20" nillable="true" ma:displayName="Label" ma:description="Stores the current value of the label." ma:internalName="DLCPolicyLabelValue" ma:readOnly="true">
      <xsd:simpleType>
        <xsd:restriction base="dms:Note">
          <xsd:maxLength value="255"/>
        </xsd:restriction>
      </xsd:simpleType>
    </xsd:element>
    <xsd:element name="DLCPolicyLabelClientValue" ma:index="21" nillable="true" ma:displayName="Client Label Value" ma:description="Stores the last label value computed on the client." ma:hidden="true" ma:internalName="DLCPolicyLabelClientValue" ma:readOnly="false">
      <xsd:simpleType>
        <xsd:restriction base="dms:Note"/>
      </xsd:simpleType>
    </xsd:element>
    <xsd:element name="DLCPolicyLabelLock" ma:index="22" nillable="true" ma:displayName="Label Locked" ma:description="Indicates whether the label should be updated when item properties are modified." ma:hidden="true" ma:internalName="DLCPolicyLabelLock" ma:readOnly="false">
      <xsd:simpleType>
        <xsd:restriction base="dms:Text"/>
      </xsd:simpleType>
    </xsd:element>
    <xsd:element name="MediaServiceLocation" ma:index="23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899ffe-c9be-4b57-81d3-c0709dcc2e4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0AE830-15A5-444B-9AA5-4036EE5311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a90466d-298e-42c6-9514-fada4205df45"/>
    <ds:schemaRef ds:uri="b00bdadb-5151-4b9a-bcb6-794e3648a446"/>
    <ds:schemaRef ds:uri="72899ffe-c9be-4b57-81d3-c0709dcc2e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277291-EF4F-4B7D-B7D6-96AE3E69EF58}"/>
</file>

<file path=customXml/itemProps3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customXml/itemProps4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4110</TotalTime>
  <Words>402</Words>
  <Application>Microsoft Office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Web technologies using java</vt:lpstr>
      <vt:lpstr>agenda</vt:lpstr>
      <vt:lpstr>integration testing</vt:lpstr>
      <vt:lpstr>Spring boot tests</vt:lpstr>
      <vt:lpstr>Testing slices with spring</vt:lpstr>
      <vt:lpstr>best practices for testing</vt:lpstr>
      <vt:lpstr>bibliography</vt:lpstr>
      <vt:lpstr>Q&amp;A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Spilca</cp:lastModifiedBy>
  <cp:revision>611</cp:revision>
  <cp:lastPrinted>2015-07-09T12:46:33Z</cp:lastPrinted>
  <dcterms:created xsi:type="dcterms:W3CDTF">2017-02-27T09:06:14Z</dcterms:created>
  <dcterms:modified xsi:type="dcterms:W3CDTF">2022-01-04T15:13:42Z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